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Default Extension="png" ContentType="image/png"/>
  <Override PartName="/ppt/slideLayouts/slideLayout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87" d="100"/>
          <a:sy n="87" d="100"/>
        </p:scale>
        <p:origin x="-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4" Type="http://schemas.openxmlformats.org/officeDocument/2006/relationships/slide" Target="slides/slide3.xml"/><Relationship Id="rId10" Type="http://schemas.openxmlformats.org/officeDocument/2006/relationships/tableStyles" Target="tableStyles.xml"/><Relationship Id="rId5" Type="http://schemas.openxmlformats.org/officeDocument/2006/relationships/slide" Target="slides/slide4.xml"/><Relationship Id="rId7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theme" Target="theme/theme1.xml"/><Relationship Id="rId3" Type="http://schemas.openxmlformats.org/officeDocument/2006/relationships/slide" Target="slides/slide2.xml"/><Relationship Id="rId6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51FEA-9598-424D-A7BB-4A0B132832E4}" type="datetimeFigureOut">
              <a:rPr lang="en-US" smtClean="0"/>
              <a:pPr/>
              <a:t>12/17/10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D7382-5DE6-5940-A131-23E8F9126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51FEA-9598-424D-A7BB-4A0B132832E4}" type="datetimeFigureOut">
              <a:rPr lang="en-US" smtClean="0"/>
              <a:pPr/>
              <a:t>12/17/10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D7382-5DE6-5940-A131-23E8F9126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51FEA-9598-424D-A7BB-4A0B132832E4}" type="datetimeFigureOut">
              <a:rPr lang="en-US" smtClean="0"/>
              <a:pPr/>
              <a:t>12/17/10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D7382-5DE6-5940-A131-23E8F9126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51FEA-9598-424D-A7BB-4A0B132832E4}" type="datetimeFigureOut">
              <a:rPr lang="en-US" smtClean="0"/>
              <a:pPr/>
              <a:t>12/17/10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D7382-5DE6-5940-A131-23E8F9126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51FEA-9598-424D-A7BB-4A0B132832E4}" type="datetimeFigureOut">
              <a:rPr lang="en-US" smtClean="0"/>
              <a:pPr/>
              <a:t>12/17/10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D7382-5DE6-5940-A131-23E8F9126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51FEA-9598-424D-A7BB-4A0B132832E4}" type="datetimeFigureOut">
              <a:rPr lang="en-US" smtClean="0"/>
              <a:pPr/>
              <a:t>12/17/10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D7382-5DE6-5940-A131-23E8F9126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51FEA-9598-424D-A7BB-4A0B132832E4}" type="datetimeFigureOut">
              <a:rPr lang="en-US" smtClean="0"/>
              <a:pPr/>
              <a:t>12/17/10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D7382-5DE6-5940-A131-23E8F9126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51FEA-9598-424D-A7BB-4A0B132832E4}" type="datetimeFigureOut">
              <a:rPr lang="en-US" smtClean="0"/>
              <a:pPr/>
              <a:t>12/17/10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D7382-5DE6-5940-A131-23E8F9126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51FEA-9598-424D-A7BB-4A0B132832E4}" type="datetimeFigureOut">
              <a:rPr lang="en-US" smtClean="0"/>
              <a:pPr/>
              <a:t>12/17/10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D7382-5DE6-5940-A131-23E8F9126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51FEA-9598-424D-A7BB-4A0B132832E4}" type="datetimeFigureOut">
              <a:rPr lang="en-US" smtClean="0"/>
              <a:pPr/>
              <a:t>12/17/10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D7382-5DE6-5940-A131-23E8F9126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51FEA-9598-424D-A7BB-4A0B132832E4}" type="datetimeFigureOut">
              <a:rPr lang="en-US" smtClean="0"/>
              <a:pPr/>
              <a:t>12/17/10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D7382-5DE6-5940-A131-23E8F9126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51FEA-9598-424D-A7BB-4A0B132832E4}" type="datetimeFigureOut">
              <a:rPr lang="en-US" smtClean="0"/>
              <a:pPr/>
              <a:t>12/17/10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9D7382-5DE6-5940-A131-23E8F9126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5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41" y="0"/>
            <a:ext cx="2460859" cy="2641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90600"/>
            <a:ext cx="7772400" cy="1470025"/>
          </a:xfrm>
        </p:spPr>
        <p:txBody>
          <a:bodyPr/>
          <a:lstStyle/>
          <a:p>
            <a:r>
              <a:rPr lang="en-US" dirty="0" err="1" smtClean="0"/>
              <a:t>Anuncio</a:t>
            </a:r>
            <a:r>
              <a:rPr lang="en-US" dirty="0" smtClean="0"/>
              <a:t> Personal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3097" y="2460625"/>
            <a:ext cx="3255103" cy="23653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8600" y="2641600"/>
            <a:ext cx="4368800" cy="3276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7858" y="0"/>
            <a:ext cx="2266142" cy="24606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1400" y="4896612"/>
            <a:ext cx="2514600" cy="1961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9"/>
            <a:ext cx="8229600" cy="1143000"/>
          </a:xfrm>
        </p:spPr>
        <p:txBody>
          <a:bodyPr/>
          <a:lstStyle/>
          <a:p>
            <a:r>
              <a:rPr lang="en-US" dirty="0" err="1" smtClean="0"/>
              <a:t>Anuncio</a:t>
            </a:r>
            <a:r>
              <a:rPr lang="en-US" dirty="0" smtClean="0"/>
              <a:t> Personal - Personal 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sz="4364" dirty="0" smtClean="0"/>
              <a:t>For your next “project”, you will be recording a personal ad for an online dating service.</a:t>
            </a:r>
          </a:p>
          <a:p>
            <a:pPr>
              <a:buNone/>
            </a:pPr>
            <a:endParaRPr lang="en-US" sz="4364" dirty="0" smtClean="0"/>
          </a:p>
          <a:p>
            <a:pPr>
              <a:buNone/>
            </a:pPr>
            <a:r>
              <a:rPr lang="en-US" sz="4364" dirty="0" smtClean="0"/>
              <a:t>In your personal ad, you need to:</a:t>
            </a:r>
          </a:p>
          <a:p>
            <a:pPr>
              <a:buNone/>
            </a:pPr>
            <a:r>
              <a:rPr lang="en-US" sz="4364" dirty="0" smtClean="0"/>
              <a:t>Describe yourself, including:</a:t>
            </a:r>
          </a:p>
          <a:p>
            <a:r>
              <a:rPr lang="en-US" sz="4364" dirty="0" smtClean="0"/>
              <a:t>Your occupation, nationality/where you’re from, and age.</a:t>
            </a:r>
          </a:p>
          <a:p>
            <a:r>
              <a:rPr lang="en-US" sz="4364" dirty="0" smtClean="0"/>
              <a:t>Your personality traits, your physical description, and your likes and dislikes.</a:t>
            </a:r>
          </a:p>
          <a:p>
            <a:r>
              <a:rPr lang="en-US" sz="4364" dirty="0" smtClean="0"/>
              <a:t>Your friends in general (their personality traits), and your best friend (his/her personality traits and likes and dislikes.)</a:t>
            </a:r>
          </a:p>
          <a:p>
            <a:r>
              <a:rPr lang="en-US" sz="4364" dirty="0" smtClean="0"/>
              <a:t>The personality traits, physical description, and likes/dislikes of your ideal partner or friend *in the form of a question* (¿</a:t>
            </a:r>
            <a:r>
              <a:rPr lang="en-US" sz="4364" dirty="0" err="1" smtClean="0"/>
              <a:t>Eres</a:t>
            </a:r>
            <a:r>
              <a:rPr lang="en-US" sz="4364" dirty="0" smtClean="0"/>
              <a:t>…? ¿Te </a:t>
            </a:r>
            <a:r>
              <a:rPr lang="en-US" sz="4364" dirty="0" err="1" smtClean="0"/>
              <a:t>gusta(n</a:t>
            </a:r>
            <a:r>
              <a:rPr lang="en-US" sz="4364" dirty="0" smtClean="0"/>
              <a:t>)…?)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42" y="1"/>
            <a:ext cx="1320642" cy="14176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5513831"/>
            <a:ext cx="1723294" cy="13441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Peer Editing Checklist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/>
              <a:t>-Does the writer use the correct form of the verb SER to describe him or herself? To describe his/her friends? To describe his/her best friend?</a:t>
            </a:r>
          </a:p>
          <a:p>
            <a:pPr>
              <a:buNone/>
            </a:pPr>
            <a:r>
              <a:rPr lang="en-US" dirty="0" smtClean="0"/>
              <a:t>-Do all adjectives agree (in gender and number) with the person they are describing?</a:t>
            </a:r>
          </a:p>
          <a:p>
            <a:pPr>
              <a:buNone/>
            </a:pPr>
            <a:r>
              <a:rPr lang="en-US" dirty="0" smtClean="0"/>
              <a:t>-Does the writer use the verb TENER to tell age?</a:t>
            </a:r>
          </a:p>
          <a:p>
            <a:pPr>
              <a:buNone/>
            </a:pPr>
            <a:r>
              <a:rPr lang="en-US" dirty="0" smtClean="0"/>
              <a:t>-Does the writer use the correct form of GUSTAR to talk about likes and dislikes? (me </a:t>
            </a:r>
            <a:r>
              <a:rPr lang="en-US" dirty="0" err="1" smtClean="0"/>
              <a:t>gusta(n</a:t>
            </a:r>
            <a:r>
              <a:rPr lang="en-US" dirty="0" smtClean="0"/>
              <a:t>),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gusta(n</a:t>
            </a:r>
            <a:r>
              <a:rPr lang="en-US" dirty="0" smtClean="0"/>
              <a:t>), le </a:t>
            </a:r>
            <a:r>
              <a:rPr lang="en-US" dirty="0" err="1" smtClean="0"/>
              <a:t>gusta(n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¡</a:t>
            </a:r>
            <a:r>
              <a:rPr lang="en-US" dirty="0" smtClean="0"/>
              <a:t>Se </a:t>
            </a:r>
            <a:r>
              <a:rPr lang="en-US" dirty="0" err="1" smtClean="0"/>
              <a:t>busca</a:t>
            </a:r>
            <a:r>
              <a:rPr lang="en-US" dirty="0" smtClean="0"/>
              <a:t> </a:t>
            </a:r>
            <a:r>
              <a:rPr lang="en-US" dirty="0" err="1" smtClean="0"/>
              <a:t>amiga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err="1" smtClean="0"/>
              <a:t>Yo</a:t>
            </a:r>
            <a:r>
              <a:rPr lang="en-US" dirty="0" smtClean="0"/>
              <a:t> soy </a:t>
            </a:r>
            <a:r>
              <a:rPr lang="en-US" dirty="0" err="1" smtClean="0"/>
              <a:t>profesora</a:t>
            </a:r>
            <a:r>
              <a:rPr lang="en-US" dirty="0" smtClean="0"/>
              <a:t> de </a:t>
            </a:r>
            <a:r>
              <a:rPr lang="en-US" dirty="0" err="1" smtClean="0"/>
              <a:t>espa</a:t>
            </a:r>
            <a:r>
              <a:rPr lang="en-US" dirty="0" err="1" smtClean="0"/>
              <a:t>ñol</a:t>
            </a:r>
            <a:r>
              <a:rPr lang="en-US" dirty="0" smtClean="0"/>
              <a:t>. Soy </a:t>
            </a:r>
            <a:r>
              <a:rPr lang="en-US" dirty="0" err="1" smtClean="0"/>
              <a:t>italiana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soy de Nueva Jersey. </a:t>
            </a:r>
            <a:r>
              <a:rPr lang="en-US" dirty="0" err="1" smtClean="0"/>
              <a:t>Tengo</a:t>
            </a:r>
            <a:r>
              <a:rPr lang="en-US" dirty="0" smtClean="0"/>
              <a:t> </a:t>
            </a:r>
            <a:r>
              <a:rPr lang="en-US" dirty="0" err="1" smtClean="0"/>
              <a:t>treinta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un </a:t>
            </a:r>
            <a:r>
              <a:rPr lang="en-US" dirty="0" err="1" smtClean="0"/>
              <a:t>años</a:t>
            </a:r>
            <a:r>
              <a:rPr lang="en-US" dirty="0" smtClean="0"/>
              <a:t>. Soy </a:t>
            </a:r>
            <a:r>
              <a:rPr lang="en-US" dirty="0" err="1" smtClean="0"/>
              <a:t>intelectual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graciosa</a:t>
            </a:r>
            <a:r>
              <a:rPr lang="en-US" dirty="0" smtClean="0"/>
              <a:t>. </a:t>
            </a:r>
            <a:r>
              <a:rPr lang="en-US" dirty="0" err="1" smtClean="0"/>
              <a:t>Yo</a:t>
            </a:r>
            <a:r>
              <a:rPr lang="en-US" dirty="0" smtClean="0"/>
              <a:t> soy </a:t>
            </a:r>
            <a:r>
              <a:rPr lang="en-US" dirty="0" err="1" smtClean="0"/>
              <a:t>alta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morena</a:t>
            </a:r>
            <a:r>
              <a:rPr lang="en-US" dirty="0" smtClean="0"/>
              <a:t>. Me </a:t>
            </a:r>
            <a:r>
              <a:rPr lang="en-US" dirty="0" err="1" smtClean="0"/>
              <a:t>gusta</a:t>
            </a:r>
            <a:r>
              <a:rPr lang="en-US" dirty="0" smtClean="0"/>
              <a:t> mucho la </a:t>
            </a:r>
            <a:r>
              <a:rPr lang="en-US" dirty="0" err="1" smtClean="0"/>
              <a:t>música</a:t>
            </a:r>
            <a:r>
              <a:rPr lang="en-US" dirty="0" smtClean="0"/>
              <a:t>, la comida </a:t>
            </a:r>
            <a:r>
              <a:rPr lang="en-US" dirty="0" err="1" smtClean="0"/>
              <a:t>mexicana</a:t>
            </a:r>
            <a:r>
              <a:rPr lang="en-US" dirty="0" smtClean="0"/>
              <a:t>,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verduras</a:t>
            </a:r>
            <a:r>
              <a:rPr lang="en-US" dirty="0" smtClean="0"/>
              <a:t>. No me </a:t>
            </a:r>
            <a:r>
              <a:rPr lang="en-US" dirty="0" err="1" smtClean="0"/>
              <a:t>gustan</a:t>
            </a:r>
            <a:r>
              <a:rPr lang="en-US" dirty="0" smtClean="0"/>
              <a:t> los </a:t>
            </a:r>
            <a:r>
              <a:rPr lang="en-US" dirty="0" err="1" smtClean="0"/>
              <a:t>carros</a:t>
            </a:r>
            <a:r>
              <a:rPr lang="en-US" dirty="0" smtClean="0"/>
              <a:t>. </a:t>
            </a:r>
            <a:r>
              <a:rPr lang="en-US" dirty="0" err="1" smtClean="0"/>
              <a:t>Mis</a:t>
            </a:r>
            <a:r>
              <a:rPr lang="en-US" dirty="0" smtClean="0"/>
              <a:t> amigos son </a:t>
            </a:r>
            <a:r>
              <a:rPr lang="en-US" dirty="0" err="1" smtClean="0"/>
              <a:t>muy</a:t>
            </a:r>
            <a:r>
              <a:rPr lang="en-US" dirty="0" smtClean="0"/>
              <a:t> </a:t>
            </a:r>
            <a:r>
              <a:rPr lang="en-US" dirty="0" err="1" smtClean="0"/>
              <a:t>artísticos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bastante</a:t>
            </a:r>
            <a:r>
              <a:rPr lang="en-US" dirty="0" smtClean="0"/>
              <a:t> </a:t>
            </a:r>
            <a:r>
              <a:rPr lang="en-US" dirty="0" err="1" smtClean="0"/>
              <a:t>trabajadores</a:t>
            </a:r>
            <a:r>
              <a:rPr lang="en-US" dirty="0" smtClean="0"/>
              <a:t>. Mi amigo </a:t>
            </a:r>
            <a:r>
              <a:rPr lang="en-US" dirty="0" err="1" smtClean="0"/>
              <a:t>mejor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músico</a:t>
            </a:r>
            <a:r>
              <a:rPr lang="en-US" dirty="0" smtClean="0"/>
              <a:t>. A </a:t>
            </a:r>
            <a:r>
              <a:rPr lang="en-US" dirty="0" err="1" smtClean="0"/>
              <a:t>él</a:t>
            </a:r>
            <a:r>
              <a:rPr lang="en-US" dirty="0" smtClean="0"/>
              <a:t> le </a:t>
            </a:r>
            <a:r>
              <a:rPr lang="en-US" dirty="0" err="1" smtClean="0"/>
              <a:t>gustan</a:t>
            </a:r>
            <a:r>
              <a:rPr lang="en-US" dirty="0" smtClean="0"/>
              <a:t> mucho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motocicletas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¿</a:t>
            </a:r>
            <a:r>
              <a:rPr lang="en-US" dirty="0" err="1" smtClean="0"/>
              <a:t>Eres</a:t>
            </a:r>
            <a:r>
              <a:rPr lang="en-US" dirty="0" smtClean="0"/>
              <a:t> </a:t>
            </a:r>
            <a:r>
              <a:rPr lang="en-US" dirty="0" err="1" smtClean="0"/>
              <a:t>simpática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seria</a:t>
            </a:r>
            <a:r>
              <a:rPr lang="en-US" dirty="0" smtClean="0"/>
              <a:t>? ¿Te </a:t>
            </a:r>
            <a:r>
              <a:rPr lang="en-US" dirty="0" err="1" smtClean="0"/>
              <a:t>gusta</a:t>
            </a:r>
            <a:r>
              <a:rPr lang="en-US" dirty="0" smtClean="0"/>
              <a:t> la </a:t>
            </a:r>
            <a:r>
              <a:rPr lang="en-US" dirty="0" err="1" smtClean="0"/>
              <a:t>música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los </a:t>
            </a:r>
            <a:r>
              <a:rPr lang="en-US" dirty="0" err="1" smtClean="0"/>
              <a:t>libros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1171</TotalTime>
  <Words>327</Words>
  <Application>Microsoft Macintosh PowerPoint</Application>
  <PresentationFormat>On-screen Show 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Anuncio Personal</vt:lpstr>
      <vt:lpstr>Anuncio Personal - Personal Ad</vt:lpstr>
      <vt:lpstr>Peer Editing Checklist</vt:lpstr>
      <vt:lpstr>¡Se busca amiga!</vt:lpstr>
    </vt:vector>
  </TitlesOfParts>
  <Company/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Personal Ad</dc:title>
  <dc:creator>Benjamin Rush</dc:creator>
  <cp:lastModifiedBy>Benjamin Rush</cp:lastModifiedBy>
  <cp:revision>12</cp:revision>
  <dcterms:created xsi:type="dcterms:W3CDTF">2010-12-17T13:08:52Z</dcterms:created>
  <dcterms:modified xsi:type="dcterms:W3CDTF">2010-12-17T20:25:34Z</dcterms:modified>
</cp:coreProperties>
</file>